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8EC"/>
    <a:srgbClr val="F4F7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616" y="1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03526-C7FC-49F7-9A51-F99AF9B2A7C9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12142-39C9-4096-95C8-9DC074177C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3721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F07B14DD-0A17-C9BA-F972-3F52C41EE5B0}"/>
              </a:ext>
            </a:extLst>
          </p:cNvPr>
          <p:cNvSpPr/>
          <p:nvPr userDrawn="1"/>
        </p:nvSpPr>
        <p:spPr>
          <a:xfrm>
            <a:off x="0" y="2306022"/>
            <a:ext cx="12192000" cy="2245956"/>
          </a:xfrm>
          <a:prstGeom prst="rect">
            <a:avLst/>
          </a:prstGeom>
          <a:solidFill>
            <a:srgbClr val="F4F7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B15E67C-C57E-E3E6-8EA5-CB3BDD42A9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2306021"/>
            <a:ext cx="12192001" cy="2245956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A8E9F6D-E0EC-72FB-EA0F-4590D60BD1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51976"/>
            <a:ext cx="9144000" cy="1899623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73D6E557-CC35-36CB-303D-43305A1A9D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70677" y="486586"/>
            <a:ext cx="3850645" cy="1363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847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6CEA64-0C55-2B06-10AD-348C96BDF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748" y="1621183"/>
            <a:ext cx="11202504" cy="455578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212500-BED2-94A9-0855-1111635A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748" y="184012"/>
            <a:ext cx="9322542" cy="893833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51CEBFA-1D69-6606-D66B-A59E6D02A1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4748" y="6356350"/>
            <a:ext cx="3086652" cy="365125"/>
          </a:xfrm>
        </p:spPr>
        <p:txBody>
          <a:bodyPr/>
          <a:lstStyle/>
          <a:p>
            <a:fld id="{CCBFB2C2-FFCA-4176-8E88-59F6116BC0C4}" type="datetimeFigureOut">
              <a:rPr lang="de-DE" smtClean="0"/>
              <a:t>29.08.2025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8C4359-6B1B-DF90-CEF1-0C1BEAA41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252762-9DA3-42E6-46AB-1BC32568F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086652" cy="365125"/>
          </a:xfrm>
        </p:spPr>
        <p:txBody>
          <a:bodyPr/>
          <a:lstStyle/>
          <a:p>
            <a:fld id="{97072EB9-648E-423A-827A-7CA4DA1DA556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90F6C9C-1E80-735C-72B4-652333E75BC6}"/>
              </a:ext>
            </a:extLst>
          </p:cNvPr>
          <p:cNvSpPr/>
          <p:nvPr userDrawn="1"/>
        </p:nvSpPr>
        <p:spPr>
          <a:xfrm>
            <a:off x="494748" y="1077845"/>
            <a:ext cx="11697252" cy="93952"/>
          </a:xfrm>
          <a:prstGeom prst="rect">
            <a:avLst/>
          </a:prstGeom>
          <a:solidFill>
            <a:srgbClr val="E3E8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FF561EC3-B76B-7A85-A7C4-D28566F2FD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74891" y="184152"/>
            <a:ext cx="2011739" cy="712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215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A656846-B5A3-41CC-46D9-3FBEF46D0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E2C2F5-4545-CC13-EC62-B9D7E6177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374EA0D-8579-390E-C05B-198597BF6F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fld id="{CCBFB2C2-FFCA-4176-8E88-59F6116BC0C4}" type="datetimeFigureOut">
              <a:rPr lang="de-DE" smtClean="0"/>
              <a:pPr/>
              <a:t>29.08.2025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B3BA25-F516-264E-E44D-D0C14C255F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C18C2C-1A55-5AF8-6296-3810A69CEB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fld id="{97072EB9-648E-423A-827A-7CA4DA1DA55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8240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5ACFFEB9-FDD9-4BCF-7CF0-CA92B0B432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Title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7641DF79-A477-5510-9A24-F1A71EEB8A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err="1"/>
              <a:t>Authors</a:t>
            </a:r>
            <a:endParaRPr lang="de-DE" dirty="0"/>
          </a:p>
          <a:p>
            <a:r>
              <a:rPr lang="de-DE" dirty="0" err="1"/>
              <a:t>Affiliations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56050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4F9E6CD7-CB3E-E64A-4F43-92311AE3B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Content</a:t>
            </a:r>
          </a:p>
          <a:p>
            <a:pPr lvl="1"/>
            <a:r>
              <a:rPr lang="de-DE" dirty="0"/>
              <a:t>Content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2C7B8D7-39DE-6ABC-1F5A-6692F848D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926708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Breitbild</PresentationFormat>
  <Paragraphs>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Aptos</vt:lpstr>
      <vt:lpstr>Arial</vt:lpstr>
      <vt:lpstr>Corbel</vt:lpstr>
      <vt:lpstr>Office</vt:lpstr>
      <vt:lpstr>Title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Tobias Günther</dc:creator>
  <cp:lastModifiedBy>Tobias Günther</cp:lastModifiedBy>
  <cp:revision>7</cp:revision>
  <dcterms:created xsi:type="dcterms:W3CDTF">2025-08-29T13:20:48Z</dcterms:created>
  <dcterms:modified xsi:type="dcterms:W3CDTF">2025-08-29T13:53:37Z</dcterms:modified>
</cp:coreProperties>
</file>